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Eyelight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IT4Sports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8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566358" y="4456805"/>
            <a:ext cx="10561638" cy="1468437"/>
          </a:xfrm>
        </p:spPr>
        <p:txBody>
          <a:bodyPr/>
          <a:lstStyle/>
          <a:p>
            <a:r>
              <a:rPr lang="es-ES" sz="4800" dirty="0" err="1" smtClean="0"/>
              <a:t>Don’t</a:t>
            </a:r>
            <a:r>
              <a:rPr lang="es-ES" sz="4800" dirty="0" smtClean="0"/>
              <a:t> be </a:t>
            </a:r>
            <a:r>
              <a:rPr lang="es-ES" sz="4800" dirty="0" err="1" smtClean="0"/>
              <a:t>afraid</a:t>
            </a:r>
            <a:r>
              <a:rPr lang="es-ES" sz="4800" dirty="0" smtClean="0"/>
              <a:t> to </a:t>
            </a:r>
            <a:r>
              <a:rPr lang="es-ES" sz="4800" dirty="0" err="1" smtClean="0">
                <a:solidFill>
                  <a:schemeClr val="bg1"/>
                </a:solidFill>
              </a:rPr>
              <a:t>play</a:t>
            </a:r>
            <a:r>
              <a:rPr lang="es-ES" sz="4800" dirty="0" smtClean="0">
                <a:solidFill>
                  <a:schemeClr val="bg1"/>
                </a:solidFill>
              </a:rPr>
              <a:t>.</a:t>
            </a:r>
            <a:endParaRPr lang="es-E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98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18-05-27 at 13.40.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0327" y="1017917"/>
            <a:ext cx="8680330" cy="4960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9" y="138492"/>
            <a:ext cx="4634920" cy="36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6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18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40" y="0"/>
            <a:ext cx="9146875" cy="6860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5124" y="4356340"/>
            <a:ext cx="6875253" cy="1250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613140" y="4196925"/>
            <a:ext cx="9782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 smtClean="0"/>
              <a:t>Demo time</a:t>
            </a:r>
            <a:endParaRPr lang="es-ES" sz="9600" dirty="0"/>
          </a:p>
        </p:txBody>
      </p:sp>
    </p:spTree>
    <p:extLst>
      <p:ext uri="{BB962C8B-B14F-4D97-AF65-F5344CB8AC3E}">
        <p14:creationId xmlns:p14="http://schemas.microsoft.com/office/powerpoint/2010/main" val="10324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02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72" y="2879052"/>
            <a:ext cx="5305263" cy="39789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4" t="7018" r="17518" b="23349"/>
          <a:stretch/>
        </p:blipFill>
        <p:spPr>
          <a:xfrm rot="1043454">
            <a:off x="8807569" y="-69010"/>
            <a:ext cx="3631721" cy="4718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0672">
            <a:off x="99928" y="312435"/>
            <a:ext cx="4000000" cy="24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3">
            <a:off x="395504" y="3956171"/>
            <a:ext cx="2176363" cy="2176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5991" y="828136"/>
            <a:ext cx="4399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 smtClean="0">
                <a:latin typeface="Freestyle Script" panose="030804020302050B0404" pitchFamily="66" charset="0"/>
              </a:rPr>
              <a:t>THE END?</a:t>
            </a:r>
            <a:endParaRPr lang="es-ES" sz="96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99</TotalTime>
  <Words>13</Words>
  <Application>Microsoft Office PowerPoint</Application>
  <PresentationFormat>Widescreen</PresentationFormat>
  <Paragraphs>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Freestyle Script</vt:lpstr>
      <vt:lpstr>Wingdings 2</vt:lpstr>
      <vt:lpstr>Quotable</vt:lpstr>
      <vt:lpstr>Eyelight</vt:lpstr>
      <vt:lpstr>Don’t be afraid to play.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Eyelight</dc:title>
  <dc:creator>Carlos CJ</dc:creator>
  <cp:lastModifiedBy>Carlos CJ</cp:lastModifiedBy>
  <cp:revision>7</cp:revision>
  <dcterms:created xsi:type="dcterms:W3CDTF">2018-05-27T11:09:41Z</dcterms:created>
  <dcterms:modified xsi:type="dcterms:W3CDTF">2018-05-27T12:49:04Z</dcterms:modified>
</cp:coreProperties>
</file>